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25" r:id="rId4"/>
    <p:sldId id="326" r:id="rId5"/>
    <p:sldId id="327" r:id="rId6"/>
    <p:sldId id="328" r:id="rId7"/>
    <p:sldId id="329" r:id="rId8"/>
    <p:sldId id="32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Analyseren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Eerste les analyseren</a:t>
            </a:r>
          </a:p>
          <a:p>
            <a:pPr lvl="1"/>
            <a:r>
              <a:rPr lang="nl-NL" dirty="0" smtClean="0"/>
              <a:t>Opdracht</a:t>
            </a:r>
          </a:p>
          <a:p>
            <a:pPr lvl="1"/>
            <a:r>
              <a:rPr lang="nl-NL" dirty="0" smtClean="0"/>
              <a:t>Opbouw</a:t>
            </a:r>
          </a:p>
          <a:p>
            <a:pPr lvl="1"/>
            <a:r>
              <a:rPr lang="nl-NL" dirty="0" smtClean="0"/>
              <a:t>Start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een SWOT-analyse van je stagebedrijf en voeg die in je portfolio.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Deadline: 21 juni.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Volledige portfolio naar je coach, mij in de CC.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700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Slimme bedrijven houden alle ontwikkelingen in de gaten</a:t>
            </a:r>
          </a:p>
          <a:p>
            <a:r>
              <a:rPr lang="nl-NL" dirty="0" smtClean="0"/>
              <a:t>De eigen organisatie tegen het licht houden</a:t>
            </a:r>
          </a:p>
          <a:p>
            <a:r>
              <a:rPr lang="nl-NL" dirty="0" smtClean="0"/>
              <a:t>Kansen zien en benutten</a:t>
            </a:r>
          </a:p>
          <a:p>
            <a:r>
              <a:rPr lang="nl-NL" dirty="0" smtClean="0"/>
              <a:t>Bedreigingen zo goed mogelijk uit de weg gaan</a:t>
            </a:r>
          </a:p>
          <a:p>
            <a:r>
              <a:rPr lang="nl-NL" dirty="0" smtClean="0"/>
              <a:t>Ook ergens bewust niet op inspelen is ondernemen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857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Hoofdstuk 4 van je boek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4.1 financiële analyse</a:t>
            </a:r>
          </a:p>
          <a:p>
            <a:pPr marL="0" indent="0">
              <a:buNone/>
            </a:pPr>
            <a:r>
              <a:rPr lang="nl-NL" dirty="0" smtClean="0"/>
              <a:t>4.2 marktanalyse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Wat is jouw plek in de markt</a:t>
            </a:r>
          </a:p>
          <a:p>
            <a:pPr marL="0" indent="0">
              <a:buNone/>
            </a:pPr>
            <a:r>
              <a:rPr lang="nl-NL" dirty="0" smtClean="0"/>
              <a:t>4.2.1 Branche</a:t>
            </a:r>
          </a:p>
          <a:p>
            <a:pPr marL="0" indent="0">
              <a:buNone/>
            </a:pPr>
            <a:r>
              <a:rPr lang="nl-NL" dirty="0" smtClean="0"/>
              <a:t>4.2.2 Omgeving</a:t>
            </a:r>
          </a:p>
          <a:p>
            <a:pPr marL="0" indent="0">
              <a:buNone/>
            </a:pPr>
            <a:r>
              <a:rPr lang="nl-NL" dirty="0" smtClean="0"/>
              <a:t>4.2.3 Doelgroep</a:t>
            </a:r>
          </a:p>
          <a:p>
            <a:pPr marL="0" indent="0">
              <a:buNone/>
            </a:pPr>
            <a:r>
              <a:rPr lang="nl-NL" dirty="0" smtClean="0"/>
              <a:t>4.2.4 Marketingmix</a:t>
            </a:r>
          </a:p>
          <a:p>
            <a:pPr marL="0" indent="0">
              <a:buNone/>
            </a:pPr>
            <a:r>
              <a:rPr lang="nl-NL" dirty="0" smtClean="0"/>
              <a:t>4.2.5 Concurrentie</a:t>
            </a:r>
          </a:p>
          <a:p>
            <a:pPr marL="0" indent="0">
              <a:buNone/>
            </a:pPr>
            <a:r>
              <a:rPr lang="nl-NL" dirty="0" smtClean="0"/>
              <a:t>4.3 SWOT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voor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Begin met een beknopte, maar volledige beschrijving van je </a:t>
            </a:r>
            <a:r>
              <a:rPr lang="nl-NL" smtClean="0"/>
              <a:t>stage </a:t>
            </a:r>
            <a:r>
              <a:rPr lang="nl-NL" smtClean="0"/>
              <a:t>bedrijf</a:t>
            </a:r>
            <a:endParaRPr lang="nl-NL" dirty="0" smtClean="0"/>
          </a:p>
          <a:p>
            <a:pPr lvl="1"/>
            <a:r>
              <a:rPr lang="nl-NL" dirty="0" smtClean="0"/>
              <a:t>Adres (+website)</a:t>
            </a:r>
          </a:p>
          <a:p>
            <a:pPr lvl="1"/>
            <a:r>
              <a:rPr lang="nl-NL" dirty="0" smtClean="0"/>
              <a:t>Werkzaamheden (taartdiagram)</a:t>
            </a:r>
          </a:p>
          <a:p>
            <a:pPr lvl="1"/>
            <a:r>
              <a:rPr lang="nl-NL" dirty="0" smtClean="0"/>
              <a:t>Personeel</a:t>
            </a:r>
          </a:p>
          <a:p>
            <a:pPr lvl="1"/>
            <a:r>
              <a:rPr lang="nl-NL" dirty="0" smtClean="0"/>
              <a:t>Geschiedenis</a:t>
            </a:r>
          </a:p>
          <a:p>
            <a:pPr lvl="2"/>
            <a:r>
              <a:rPr lang="nl-NL" dirty="0" smtClean="0"/>
              <a:t>Benoem de grote veranderingen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66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Branche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Omschrijf de branche zo goed mogelijk</a:t>
            </a:r>
          </a:p>
          <a:p>
            <a:pPr lvl="1"/>
            <a:r>
              <a:rPr lang="nl-NL" dirty="0" smtClean="0"/>
              <a:t>Hoeveel bedrijven?</a:t>
            </a:r>
          </a:p>
          <a:p>
            <a:pPr lvl="1"/>
            <a:r>
              <a:rPr lang="nl-NL" dirty="0" smtClean="0"/>
              <a:t>Kenmerken van loonbedrijven?</a:t>
            </a:r>
          </a:p>
          <a:p>
            <a:pPr lvl="1"/>
            <a:r>
              <a:rPr lang="nl-NL" dirty="0" smtClean="0"/>
              <a:t>Hoeveel personeel totaal en gemiddeld?</a:t>
            </a:r>
          </a:p>
          <a:p>
            <a:pPr lvl="1"/>
            <a:r>
              <a:rPr lang="nl-NL" dirty="0" smtClean="0"/>
              <a:t>Welke ontwikkelingen in de totalen? </a:t>
            </a:r>
          </a:p>
          <a:p>
            <a:r>
              <a:rPr lang="nl-NL" dirty="0" smtClean="0"/>
              <a:t>Branchevereniging, wat doen ze?</a:t>
            </a:r>
          </a:p>
          <a:p>
            <a:r>
              <a:rPr lang="nl-NL" dirty="0" smtClean="0"/>
              <a:t>Geef vier trends in de branche en licht ze toe. Bron goed vermelden en in de bijlage doen.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796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 de gang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180</Words>
  <Application>Microsoft Office PowerPoint</Application>
  <PresentationFormat>Diavoorstelling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Wat gaan we vandaag doen?</vt:lpstr>
      <vt:lpstr>Opdracht</vt:lpstr>
      <vt:lpstr>Doel</vt:lpstr>
      <vt:lpstr>Opbouw</vt:lpstr>
      <vt:lpstr>Opdracht voor vandaag</vt:lpstr>
      <vt:lpstr>Branche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47</cp:revision>
  <dcterms:created xsi:type="dcterms:W3CDTF">2013-11-15T15:05:42Z</dcterms:created>
  <dcterms:modified xsi:type="dcterms:W3CDTF">2018-05-17T10:39:09Z</dcterms:modified>
</cp:coreProperties>
</file>